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F55"/>
    <a:srgbClr val="000000"/>
    <a:srgbClr val="FFFF00"/>
    <a:srgbClr val="278279"/>
    <a:srgbClr val="C87D0E"/>
    <a:srgbClr val="4B8027"/>
    <a:srgbClr val="099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heme/theme1.xml><?xml version="1.0" encoding="utf-8"?>
<a:theme xmlns:a="http://schemas.openxmlformats.org/drawingml/2006/main" name="1_Office Theme">
  <a:themeElements>
    <a:clrScheme name="SDE Template">
      <a:dk1>
        <a:srgbClr val="262626"/>
      </a:dk1>
      <a:lt1>
        <a:sysClr val="window" lastClr="FFFFFF"/>
      </a:lt1>
      <a:dk2>
        <a:srgbClr val="17365D"/>
      </a:dk2>
      <a:lt2>
        <a:srgbClr val="BFD4EF"/>
      </a:lt2>
      <a:accent1>
        <a:srgbClr val="FFC000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A63AC"/>
      </a:hlink>
      <a:folHlink>
        <a:srgbClr val="E36C0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E-PowerPoint-Template" id="{4698D733-748D-4EAE-B1ED-1939937F8C4E}" vid="{B6105CDE-2E6C-4848-90C4-7BE5D002D7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BC671E88A3974E990BDA9703AF2E6B" ma:contentTypeVersion="4" ma:contentTypeDescription="Create a new document." ma:contentTypeScope="" ma:versionID="72efa666e6fac7d7501fccb3f1d33fd5">
  <xsd:schema xmlns:xsd="http://www.w3.org/2001/XMLSchema" xmlns:xs="http://www.w3.org/2001/XMLSchema" xmlns:p="http://schemas.microsoft.com/office/2006/metadata/properties" xmlns:ns2="c1247428-fd42-4310-8ce0-2a8eef3b4b9d" targetNamespace="http://schemas.microsoft.com/office/2006/metadata/properties" ma:root="true" ma:fieldsID="4e2601d96871c44893db53f48d31f955" ns2:_="">
    <xsd:import namespace="c1247428-fd42-4310-8ce0-2a8eef3b4b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47428-fd42-4310-8ce0-2a8eef3b4b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E12331-305A-45B8-BD13-3BF8A33E7F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3EEE89-1B89-4F84-A123-82EAA17F950E}">
  <ds:schemaRefs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c1247428-fd42-4310-8ce0-2a8eef3b4b9d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62FF2C7-6F15-400A-ABFA-7072B88FA408}">
  <ds:schemaRefs>
    <ds:schemaRef ds:uri="c1247428-fd42-4310-8ce0-2a8eef3b4b9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4691</TotalTime>
  <Words>1244</Words>
  <Application>Microsoft Office PowerPoint</Application>
  <PresentationFormat>Widescreen</PresentationFormat>
  <Paragraphs>103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Open Sans</vt:lpstr>
      <vt:lpstr>Open Sans Light</vt:lpstr>
      <vt:lpstr>Open Sans Semibold</vt:lpstr>
      <vt:lpstr>1_Office Theme</vt:lpstr>
      <vt:lpstr>2021-2022 Economically Disadvantaged Data Collection Round Table Discussion Title Programs and Special Education  2022-2023 Allocation Calculation  </vt:lpstr>
      <vt:lpstr>Programs that use Economically Disadvantaged Data Collection as part of their allocation calculations</vt:lpstr>
      <vt:lpstr>Background </vt:lpstr>
      <vt:lpstr>Census poverty estimates</vt:lpstr>
      <vt:lpstr>Alternative Data Collection Options</vt:lpstr>
      <vt:lpstr>Direct Certification (DC) Overview </vt:lpstr>
      <vt:lpstr>Rank and Serve &amp; the Grandfather Clause</vt:lpstr>
      <vt:lpstr>Forecasting Potential Allocation Impact</vt:lpstr>
      <vt:lpstr>McKinney Vento and Migrant Education </vt:lpstr>
      <vt:lpstr>Alternative Data Sets Discussion</vt:lpstr>
      <vt:lpstr>Income Survey Logistics  </vt:lpstr>
      <vt:lpstr>Zoom Poll Time  </vt:lpstr>
      <vt:lpstr>Next Steps </vt:lpstr>
      <vt:lpstr>Thanks for all you do!</vt:lpstr>
    </vt:vector>
  </TitlesOfParts>
  <Company>Idaho State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NSLP Monthly Webinar</dc:title>
  <dc:subject>Idaho Child Nutrition Programs</dc:subject>
  <dc:creator>Idaho Child Nutrition Programs</dc:creator>
  <cp:lastModifiedBy>Brad Starks</cp:lastModifiedBy>
  <cp:revision>176</cp:revision>
  <cp:lastPrinted>2019-09-24T19:52:16Z</cp:lastPrinted>
  <dcterms:created xsi:type="dcterms:W3CDTF">2014-05-22T16:02:36Z</dcterms:created>
  <dcterms:modified xsi:type="dcterms:W3CDTF">2021-10-07T21:18:21Z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0x010100F7BC671E88A3974E990BDA9703AF2E6B</vt:lpwstr>
  </property>
</Properties>
</file>